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2866" y="-13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 durch Klicken hinzufügen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50D42-C9CD-4801-B293-61D1F53EC57E}" type="datetimeFigureOut">
              <a:rPr lang="de-DE" smtClean="0"/>
              <a:t>22.05.2020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david\Desktop\Developer-Akademie\Projekte\Küster Immobilien\img\Haus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56" y="-51520"/>
            <a:ext cx="9217024" cy="1381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/>
          <p:cNvSpPr/>
          <p:nvPr/>
        </p:nvSpPr>
        <p:spPr>
          <a:xfrm>
            <a:off x="-97493" y="-51521"/>
            <a:ext cx="9290461" cy="1381903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6042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098" name="Picture 2" descr="C:\Users\david\Desktop\Developer-Akademie\Projekte\Küster Immobilien\img\Haus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76"/>
            <a:ext cx="10404648" cy="693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0" y="-51521"/>
            <a:ext cx="10404648" cy="690951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22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122" name="Picture 2" descr="C:\Users\david\Desktop\Developer-Akademie\Projekte\Küster Immobilien\img\Haus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" y="-6292080"/>
            <a:ext cx="914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0" y="-6292080"/>
            <a:ext cx="9144000" cy="13715999"/>
          </a:xfrm>
          <a:prstGeom prst="rect">
            <a:avLst/>
          </a:prstGeom>
          <a:solidFill>
            <a:srgbClr val="00B0F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910937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Bildschirmpräsentation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Larissa-Design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David Küster</dc:creator>
  <cp:lastModifiedBy>David Küster</cp:lastModifiedBy>
  <cp:revision>4</cp:revision>
  <dcterms:created xsi:type="dcterms:W3CDTF">2020-05-20T19:13:19Z</dcterms:created>
  <dcterms:modified xsi:type="dcterms:W3CDTF">2020-05-22T12:03:37Z</dcterms:modified>
</cp:coreProperties>
</file>

<file path=docProps/thumbnail.jpeg>
</file>